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Lato"/>
      <p:regular r:id="rId26"/>
      <p:bold r:id="rId27"/>
      <p:italic r:id="rId28"/>
      <p:boldItalic r:id="rId29"/>
    </p:embeddedFont>
    <p:embeddedFont>
      <p:font typeface="Bunge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regular.fntdata"/><Relationship Id="rId25" Type="http://schemas.openxmlformats.org/officeDocument/2006/relationships/slide" Target="slides/slide21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Bunge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ca2e5a8b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eca2e5a8b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ca2e5a8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eca2e5a8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ca2e5a8b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eca2e5a8b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ca2e5a8b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eca2e5a8b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ca2e5a8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eca2e5a8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ca2e5a8b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eca2e5a8b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ca2e5a8b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eca2e5a8b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ca2e5a8b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eca2e5a8b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ca2e5a8b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eca2e5a8b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ca2e5a8b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eca2e5a8b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ca2e5a8b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eca2e5a8b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ca2e5a8b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eca2e5a8b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c322554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c322554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c322554f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ec322554f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c322554f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ec322554f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c322554f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ec322554f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c322554f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ec322554f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c322554f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ec322554f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Aften 6 - “Spiludvikling i Pygame” af Jonas Bak Phillipson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475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Lave, Opdatere og tegne 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“</a:t>
            </a:r>
            <a:r>
              <a:rPr lang="da" sz="3400"/>
              <a:t>Bullet Group”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(03-example)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Tilføje, opdatere og tegne “Bullet Group”</a:t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430975"/>
            <a:ext cx="4237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a" sz="1300"/>
              <a:t>Som med vores “Spaceship” og “Aliens” skal vi også for “Bullets” initialisere, opdatere og tegne en “Bullet Group”.</a:t>
            </a:r>
            <a:endParaRPr sz="1300"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600" y="1474925"/>
            <a:ext cx="3316131" cy="35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1877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Få spaceship til at affyr “Bullets”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(04-example)</a:t>
            </a:r>
            <a:endParaRPr sz="3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Affyr “Bullets” fra “Spaceship”</a:t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430975"/>
            <a:ext cx="4237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Da det er vores “Spaceship” som skal affyre “Bullets”, så opdaterer vi denne klasse sådan her: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Tilføjer en “last_shot” attribut i “__init__” metoden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Tilføjer “bullet_cooldown” variabel i “update” metoden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Tjekker for tilføjelse af “Bullet”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i="1" lang="da" sz="1300"/>
              <a:t>Og opdaterer “last_shot” i så fald</a:t>
            </a:r>
            <a:endParaRPr i="1" sz="1300"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600" y="1474925"/>
            <a:ext cx="4117710" cy="35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1877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“Alien” kollision med “Bullet”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(05-example)</a:t>
            </a:r>
            <a:endParaRPr sz="3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“Alien” kollision med</a:t>
            </a:r>
            <a:r>
              <a:rPr lang="da"/>
              <a:t> “Bullet”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430975"/>
            <a:ext cx="4237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Når en “Alien” bliver ramt af en “Bullet”, så vil vi gerne fjerne denne fra skærmen.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da" sz="1300"/>
              <a:t>Og det gør vi blot via et tjek for kollision i “Alien” klassens “update” metode.</a:t>
            </a:r>
            <a:endParaRPr sz="1300"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600" y="1474925"/>
            <a:ext cx="4289999" cy="21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1877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“Game Over”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(06-example)</a:t>
            </a:r>
            <a:endParaRPr sz="3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“Game over”</a:t>
            </a:r>
            <a:endParaRPr/>
          </a:p>
        </p:txBody>
      </p:sp>
      <p:sp>
        <p:nvSpPr>
          <p:cNvPr id="276" name="Google Shape;276;p45"/>
          <p:cNvSpPr txBox="1"/>
          <p:nvPr>
            <p:ph idx="1" type="body"/>
          </p:nvPr>
        </p:nvSpPr>
        <p:spPr>
          <a:xfrm>
            <a:off x="311700" y="1430975"/>
            <a:ext cx="4237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Når vores “Spaceship” bliver ramt af en “Alien”, så vil vi gerne vise en “Game Over” tekst på skærmen.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 sz="1300"/>
              <a:t>Det gør vi sådan her med en “if statement” for “game_over” i vores “Game Loop”: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Definerer en “font” 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Konverterer font med tekst til billede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Definerer “x” og “y” koordinat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Tegner billede med tekst på skærmen</a:t>
            </a:r>
            <a:endParaRPr sz="1300"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600" y="1474925"/>
            <a:ext cx="4289998" cy="240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1877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Game window tekst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(07-example)</a:t>
            </a:r>
            <a:endParaRPr sz="3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 </a:t>
            </a:r>
            <a:r>
              <a:rPr lang="da"/>
              <a:t>“Game Window” tekst</a:t>
            </a:r>
            <a:endParaRPr/>
          </a:p>
        </p:txBody>
      </p:sp>
      <p:sp>
        <p:nvSpPr>
          <p:cNvPr id="288" name="Google Shape;288;p47"/>
          <p:cNvSpPr txBox="1"/>
          <p:nvPr>
            <p:ph idx="1" type="body"/>
          </p:nvPr>
        </p:nvSpPr>
        <p:spPr>
          <a:xfrm>
            <a:off x="311700" y="1430975"/>
            <a:ext cx="4237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Afslutningsvist vil tilføje en tekst til vores “Game Window”, således at denne altid vises i menubaren over vores spil.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 sz="1300"/>
              <a:t>Det gøres sådan her: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Tilføj din ønskede tekst til “set_caption” metoden i “pygame.display” modulet</a:t>
            </a:r>
            <a:endParaRPr sz="1300"/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200" y="1490000"/>
            <a:ext cx="4594799" cy="19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75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bullets, Alien kollision</a:t>
            </a:r>
            <a:r>
              <a:rPr lang="da" sz="3400"/>
              <a:t> “GAME Over” &amp; Game Window tekst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title"/>
          </p:nvPr>
        </p:nvSpPr>
        <p:spPr>
          <a:xfrm>
            <a:off x="1877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DONE!</a:t>
            </a:r>
            <a:endParaRPr sz="3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1877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Tak for i aften!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6</a:t>
            </a:r>
            <a:r>
              <a:rPr lang="da"/>
              <a:t>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Recap af 5. aften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Tilføjelse af “Bullets”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Tjek for “Alien” kollision med “Bullet”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Tilføje tekst ved “Game Over”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Tilføje “Game Window” tekst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75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Recap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(01-example)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Recap fra 5. aften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På 5. aften gennemgik vi at: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❖"/>
            </a:pPr>
            <a:r>
              <a:rPr lang="da" sz="1300"/>
              <a:t>blah, blah, blah ..</a:t>
            </a:r>
            <a:endParaRPr sz="1300"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325" y="929150"/>
            <a:ext cx="2532000" cy="42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75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Bullets</a:t>
            </a: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Tilføjelse af “Bullets”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430975"/>
            <a:ext cx="8473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Da vi i vores spil gerne vil kunne nedskyde vores “Aliens”, så kan vi følge disse steps for samme: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Lave en “Bullet” klasse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Lave, opdatere og tegne en “Bullet Group”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Få vores “Spaceship” til at kunne affyre skud (dvs. “Bullets”)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75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“</a:t>
            </a:r>
            <a:r>
              <a:rPr lang="da" sz="3400"/>
              <a:t>Bullet” klasse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(02-example)</a:t>
            </a:r>
            <a:endParaRPr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Tilføje “Bullet” klasse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430975"/>
            <a:ext cx="4237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Vi tilføjer en “Bullet” klasse som normalt, hvor kun disse ændringer er vigtige: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“x” og “y” koordinaterne definerer vi i “__init__” metoden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“update” metoden får vores “Bullet” til at bevæge sig opad på skærmen</a:t>
            </a:r>
            <a:endParaRPr sz="1300"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600" y="1474925"/>
            <a:ext cx="4290000" cy="2069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